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313" r:id="rId4"/>
    <p:sldId id="260" r:id="rId5"/>
    <p:sldId id="314" r:id="rId6"/>
    <p:sldId id="315" r:id="rId7"/>
    <p:sldId id="298" r:id="rId8"/>
    <p:sldId id="318" r:id="rId9"/>
    <p:sldId id="319" r:id="rId10"/>
    <p:sldId id="320" r:id="rId11"/>
    <p:sldId id="321" r:id="rId12"/>
    <p:sldId id="317" r:id="rId13"/>
    <p:sldId id="308" r:id="rId14"/>
    <p:sldId id="309" r:id="rId15"/>
    <p:sldId id="299" r:id="rId16"/>
    <p:sldId id="316" r:id="rId17"/>
    <p:sldId id="304" r:id="rId18"/>
    <p:sldId id="324" r:id="rId19"/>
    <p:sldId id="301" r:id="rId20"/>
    <p:sldId id="303" r:id="rId21"/>
    <p:sldId id="325" r:id="rId22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4"/>
    </p:embeddedFont>
    <p:embeddedFont>
      <p:font typeface="Bahnschrift" panose="020B0502040204020203" pitchFamily="34" charset="0"/>
      <p:regular r:id="rId25"/>
      <p:bold r:id="rId26"/>
    </p:embeddedFont>
    <p:embeddedFont>
      <p:font typeface="Oswald" panose="00000500000000000000" pitchFamily="2" charset="0"/>
      <p:regular r:id="rId27"/>
      <p:bold r:id="rId28"/>
    </p:embeddedFont>
    <p:embeddedFont>
      <p:font typeface="Raleway" panose="020B0604020202020204" pitchFamily="2" charset="0"/>
      <p:regular r:id="rId29"/>
      <p:bold r:id="rId30"/>
      <p:italic r:id="rId31"/>
      <p:boldItalic r:id="rId32"/>
    </p:embeddedFont>
    <p:embeddedFont>
      <p:font typeface="Raleway Black" pitchFamily="2" charset="0"/>
      <p:bold r:id="rId33"/>
      <p:boldItalic r:id="rId34"/>
    </p:embeddedFont>
    <p:embeddedFont>
      <p:font typeface="Raleway ExtraLight" pitchFamily="2" charset="0"/>
      <p:regular r:id="rId35"/>
      <p:bold r:id="rId36"/>
      <p:italic r:id="rId37"/>
      <p:boldItalic r:id="rId38"/>
    </p:embeddedFont>
    <p:embeddedFont>
      <p:font typeface="Roboto Condensed Light" panose="020B0604020202020204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0E56DD-56A4-48F3-B6B8-A981A89CF680}">
  <a:tblStyle styleId="{0B0E56DD-56A4-48F3-B6B8-A981A89CF6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adankhuspe0603@gmail.com" userId="da6dc8aa0e607d53" providerId="LiveId" clId="{4391C2FB-5010-4EFE-BA1E-883742351088}"/>
    <pc:docChg chg="undo redo custSel addSld delSld modSld">
      <pc:chgData name="harshadankhuspe0603@gmail.com" userId="da6dc8aa0e607d53" providerId="LiveId" clId="{4391C2FB-5010-4EFE-BA1E-883742351088}" dt="2022-05-20T07:19:08.485" v="411" actId="20577"/>
      <pc:docMkLst>
        <pc:docMk/>
      </pc:docMkLst>
      <pc:sldChg chg="modSp mod">
        <pc:chgData name="harshadankhuspe0603@gmail.com" userId="da6dc8aa0e607d53" providerId="LiveId" clId="{4391C2FB-5010-4EFE-BA1E-883742351088}" dt="2022-05-20T07:19:08.485" v="411" actId="20577"/>
        <pc:sldMkLst>
          <pc:docMk/>
          <pc:sldMk cId="0" sldId="256"/>
        </pc:sldMkLst>
        <pc:spChg chg="mod">
          <ac:chgData name="harshadankhuspe0603@gmail.com" userId="da6dc8aa0e607d53" providerId="LiveId" clId="{4391C2FB-5010-4EFE-BA1E-883742351088}" dt="2022-05-20T07:19:08.485" v="411" actId="20577"/>
          <ac:spMkLst>
            <pc:docMk/>
            <pc:sldMk cId="0" sldId="256"/>
            <ac:spMk id="153" creationId="{00000000-0000-0000-0000-000000000000}"/>
          </ac:spMkLst>
        </pc:spChg>
      </pc:sldChg>
      <pc:sldChg chg="modSp mod">
        <pc:chgData name="harshadankhuspe0603@gmail.com" userId="da6dc8aa0e607d53" providerId="LiveId" clId="{4391C2FB-5010-4EFE-BA1E-883742351088}" dt="2022-05-20T06:13:32.630" v="14" actId="20577"/>
        <pc:sldMkLst>
          <pc:docMk/>
          <pc:sldMk cId="0" sldId="257"/>
        </pc:sldMkLst>
        <pc:spChg chg="mod">
          <ac:chgData name="harshadankhuspe0603@gmail.com" userId="da6dc8aa0e607d53" providerId="LiveId" clId="{4391C2FB-5010-4EFE-BA1E-883742351088}" dt="2022-05-20T06:13:32.630" v="14" actId="20577"/>
          <ac:spMkLst>
            <pc:docMk/>
            <pc:sldMk cId="0" sldId="257"/>
            <ac:spMk id="159" creationId="{00000000-0000-0000-0000-000000000000}"/>
          </ac:spMkLst>
        </pc:spChg>
      </pc:sldChg>
      <pc:sldChg chg="addSp modSp mod">
        <pc:chgData name="harshadankhuspe0603@gmail.com" userId="da6dc8aa0e607d53" providerId="LiveId" clId="{4391C2FB-5010-4EFE-BA1E-883742351088}" dt="2022-05-20T06:23:49.365" v="122" actId="20577"/>
        <pc:sldMkLst>
          <pc:docMk/>
          <pc:sldMk cId="0" sldId="260"/>
        </pc:sldMkLst>
        <pc:spChg chg="add mod">
          <ac:chgData name="harshadankhuspe0603@gmail.com" userId="da6dc8aa0e607d53" providerId="LiveId" clId="{4391C2FB-5010-4EFE-BA1E-883742351088}" dt="2022-05-20T06:23:49.365" v="122" actId="20577"/>
          <ac:spMkLst>
            <pc:docMk/>
            <pc:sldMk cId="0" sldId="260"/>
            <ac:spMk id="2" creationId="{4D527767-49D7-F24E-34A7-9CBE1B2A0335}"/>
          </ac:spMkLst>
        </pc:spChg>
        <pc:spChg chg="mod">
          <ac:chgData name="harshadankhuspe0603@gmail.com" userId="da6dc8aa0e607d53" providerId="LiveId" clId="{4391C2FB-5010-4EFE-BA1E-883742351088}" dt="2022-05-20T06:19:01.815" v="44" actId="1076"/>
          <ac:spMkLst>
            <pc:docMk/>
            <pc:sldMk cId="0" sldId="260"/>
            <ac:spMk id="197" creationId="{00000000-0000-0000-0000-000000000000}"/>
          </ac:spMkLst>
        </pc:spChg>
      </pc:sldChg>
      <pc:sldChg chg="addSp modSp mod">
        <pc:chgData name="harshadankhuspe0603@gmail.com" userId="da6dc8aa0e607d53" providerId="LiveId" clId="{4391C2FB-5010-4EFE-BA1E-883742351088}" dt="2022-05-20T07:16:48.193" v="397" actId="1076"/>
        <pc:sldMkLst>
          <pc:docMk/>
          <pc:sldMk cId="539114753" sldId="296"/>
        </pc:sldMkLst>
        <pc:spChg chg="mod">
          <ac:chgData name="harshadankhuspe0603@gmail.com" userId="da6dc8aa0e607d53" providerId="LiveId" clId="{4391C2FB-5010-4EFE-BA1E-883742351088}" dt="2022-05-20T07:16:48.193" v="397" actId="1076"/>
          <ac:spMkLst>
            <pc:docMk/>
            <pc:sldMk cId="539114753" sldId="296"/>
            <ac:spMk id="2" creationId="{00000000-0000-0000-0000-000000000000}"/>
          </ac:spMkLst>
        </pc:spChg>
        <pc:grpChg chg="add mod">
          <ac:chgData name="harshadankhuspe0603@gmail.com" userId="da6dc8aa0e607d53" providerId="LiveId" clId="{4391C2FB-5010-4EFE-BA1E-883742351088}" dt="2022-05-20T07:16:41.716" v="396" actId="14861"/>
          <ac:grpSpMkLst>
            <pc:docMk/>
            <pc:sldMk cId="539114753" sldId="296"/>
            <ac:grpSpMk id="3" creationId="{E9A74BB0-4F49-CB38-1686-E956724FEE3D}"/>
          </ac:grpSpMkLst>
        </pc:grpChg>
        <pc:cxnChg chg="mod">
          <ac:chgData name="harshadankhuspe0603@gmail.com" userId="da6dc8aa0e607d53" providerId="LiveId" clId="{4391C2FB-5010-4EFE-BA1E-883742351088}" dt="2022-05-20T07:16:12.199" v="395" actId="208"/>
          <ac:cxnSpMkLst>
            <pc:docMk/>
            <pc:sldMk cId="539114753" sldId="296"/>
            <ac:cxnSpMk id="4" creationId="{8685CE85-E60B-57B6-FA9B-DD6C8A481A03}"/>
          </ac:cxnSpMkLst>
        </pc:cxnChg>
        <pc:cxnChg chg="mod">
          <ac:chgData name="harshadankhuspe0603@gmail.com" userId="da6dc8aa0e607d53" providerId="LiveId" clId="{4391C2FB-5010-4EFE-BA1E-883742351088}" dt="2022-05-20T07:16:12.199" v="395" actId="208"/>
          <ac:cxnSpMkLst>
            <pc:docMk/>
            <pc:sldMk cId="539114753" sldId="296"/>
            <ac:cxnSpMk id="5" creationId="{7A1F8EFB-4673-9303-9486-582FD75B889A}"/>
          </ac:cxnSpMkLst>
        </pc:cxnChg>
        <pc:cxnChg chg="mod">
          <ac:chgData name="harshadankhuspe0603@gmail.com" userId="da6dc8aa0e607d53" providerId="LiveId" clId="{4391C2FB-5010-4EFE-BA1E-883742351088}" dt="2022-05-20T07:16:12.199" v="395" actId="208"/>
          <ac:cxnSpMkLst>
            <pc:docMk/>
            <pc:sldMk cId="539114753" sldId="296"/>
            <ac:cxnSpMk id="6" creationId="{F7C1245C-EA31-ADFF-0B36-27BE28F2CC0F}"/>
          </ac:cxnSpMkLst>
        </pc:cxnChg>
        <pc:cxnChg chg="mod">
          <ac:chgData name="harshadankhuspe0603@gmail.com" userId="da6dc8aa0e607d53" providerId="LiveId" clId="{4391C2FB-5010-4EFE-BA1E-883742351088}" dt="2022-05-20T07:16:12.199" v="395" actId="208"/>
          <ac:cxnSpMkLst>
            <pc:docMk/>
            <pc:sldMk cId="539114753" sldId="296"/>
            <ac:cxnSpMk id="7" creationId="{1ED3D991-7A09-59F9-7081-2F3F05ED8E40}"/>
          </ac:cxnSpMkLst>
        </pc:cxnChg>
        <pc:cxnChg chg="mod">
          <ac:chgData name="harshadankhuspe0603@gmail.com" userId="da6dc8aa0e607d53" providerId="LiveId" clId="{4391C2FB-5010-4EFE-BA1E-883742351088}" dt="2022-05-20T07:16:12.199" v="395" actId="208"/>
          <ac:cxnSpMkLst>
            <pc:docMk/>
            <pc:sldMk cId="539114753" sldId="296"/>
            <ac:cxnSpMk id="8" creationId="{2D246F37-A7B1-EE82-3BB2-25C17C481E7E}"/>
          </ac:cxnSpMkLst>
        </pc:cxnChg>
      </pc:sldChg>
      <pc:sldChg chg="modSp del mod">
        <pc:chgData name="harshadankhuspe0603@gmail.com" userId="da6dc8aa0e607d53" providerId="LiveId" clId="{4391C2FB-5010-4EFE-BA1E-883742351088}" dt="2022-05-20T07:10:21.750" v="387" actId="47"/>
        <pc:sldMkLst>
          <pc:docMk/>
          <pc:sldMk cId="4075395545" sldId="300"/>
        </pc:sldMkLst>
        <pc:spChg chg="mod">
          <ac:chgData name="harshadankhuspe0603@gmail.com" userId="da6dc8aa0e607d53" providerId="LiveId" clId="{4391C2FB-5010-4EFE-BA1E-883742351088}" dt="2022-05-20T06:59:34.743" v="268" actId="1076"/>
          <ac:spMkLst>
            <pc:docMk/>
            <pc:sldMk cId="4075395545" sldId="300"/>
            <ac:spMk id="197" creationId="{00000000-0000-0000-0000-000000000000}"/>
          </ac:spMkLst>
        </pc:spChg>
      </pc:sldChg>
      <pc:sldChg chg="addSp modSp mod">
        <pc:chgData name="harshadankhuspe0603@gmail.com" userId="da6dc8aa0e607d53" providerId="LiveId" clId="{4391C2FB-5010-4EFE-BA1E-883742351088}" dt="2022-05-20T06:57:35.702" v="257" actId="1036"/>
        <pc:sldMkLst>
          <pc:docMk/>
          <pc:sldMk cId="4232618602" sldId="301"/>
        </pc:sldMkLst>
        <pc:spChg chg="add mod">
          <ac:chgData name="harshadankhuspe0603@gmail.com" userId="da6dc8aa0e607d53" providerId="LiveId" clId="{4391C2FB-5010-4EFE-BA1E-883742351088}" dt="2022-05-20T06:57:35.702" v="257" actId="1036"/>
          <ac:spMkLst>
            <pc:docMk/>
            <pc:sldMk cId="4232618602" sldId="301"/>
            <ac:spMk id="2" creationId="{61500D8C-051C-9FA3-A981-FD078AD7B2DB}"/>
          </ac:spMkLst>
        </pc:spChg>
        <pc:spChg chg="mod">
          <ac:chgData name="harshadankhuspe0603@gmail.com" userId="da6dc8aa0e607d53" providerId="LiveId" clId="{4391C2FB-5010-4EFE-BA1E-883742351088}" dt="2022-05-20T06:57:17.551" v="253" actId="1076"/>
          <ac:spMkLst>
            <pc:docMk/>
            <pc:sldMk cId="4232618602" sldId="301"/>
            <ac:spMk id="197" creationId="{00000000-0000-0000-0000-000000000000}"/>
          </ac:spMkLst>
        </pc:spChg>
      </pc:sldChg>
      <pc:sldChg chg="del">
        <pc:chgData name="harshadankhuspe0603@gmail.com" userId="da6dc8aa0e607d53" providerId="LiveId" clId="{4391C2FB-5010-4EFE-BA1E-883742351088}" dt="2022-05-20T07:12:02.381" v="389" actId="47"/>
        <pc:sldMkLst>
          <pc:docMk/>
          <pc:sldMk cId="2346735881" sldId="302"/>
        </pc:sldMkLst>
      </pc:sldChg>
      <pc:sldChg chg="modSp mod">
        <pc:chgData name="harshadankhuspe0603@gmail.com" userId="da6dc8aa0e607d53" providerId="LiveId" clId="{4391C2FB-5010-4EFE-BA1E-883742351088}" dt="2022-05-20T07:13:42.459" v="391" actId="1076"/>
        <pc:sldMkLst>
          <pc:docMk/>
          <pc:sldMk cId="1478147222" sldId="303"/>
        </pc:sldMkLst>
        <pc:spChg chg="mod">
          <ac:chgData name="harshadankhuspe0603@gmail.com" userId="da6dc8aa0e607d53" providerId="LiveId" clId="{4391C2FB-5010-4EFE-BA1E-883742351088}" dt="2022-05-20T07:13:42.459" v="391" actId="1076"/>
          <ac:spMkLst>
            <pc:docMk/>
            <pc:sldMk cId="1478147222" sldId="303"/>
            <ac:spMk id="247" creationId="{00000000-0000-0000-0000-000000000000}"/>
          </ac:spMkLst>
        </pc:spChg>
        <pc:spChg chg="mod">
          <ac:chgData name="harshadankhuspe0603@gmail.com" userId="da6dc8aa0e607d53" providerId="LiveId" clId="{4391C2FB-5010-4EFE-BA1E-883742351088}" dt="2022-05-20T06:58:37.993" v="263" actId="1076"/>
          <ac:spMkLst>
            <pc:docMk/>
            <pc:sldMk cId="1478147222" sldId="303"/>
            <ac:spMk id="257" creationId="{00000000-0000-0000-0000-000000000000}"/>
          </ac:spMkLst>
        </pc:spChg>
      </pc:sldChg>
      <pc:sldChg chg="modSp mod">
        <pc:chgData name="harshadankhuspe0603@gmail.com" userId="da6dc8aa0e607d53" providerId="LiveId" clId="{4391C2FB-5010-4EFE-BA1E-883742351088}" dt="2022-05-20T06:35:17.207" v="147" actId="1440"/>
        <pc:sldMkLst>
          <pc:docMk/>
          <pc:sldMk cId="3109747445" sldId="309"/>
        </pc:sldMkLst>
        <pc:picChg chg="mod">
          <ac:chgData name="harshadankhuspe0603@gmail.com" userId="da6dc8aa0e607d53" providerId="LiveId" clId="{4391C2FB-5010-4EFE-BA1E-883742351088}" dt="2022-05-20T06:35:17.207" v="147" actId="1440"/>
          <ac:picMkLst>
            <pc:docMk/>
            <pc:sldMk cId="3109747445" sldId="309"/>
            <ac:picMk id="2" creationId="{00000000-0000-0000-0000-000000000000}"/>
          </ac:picMkLst>
        </pc:picChg>
      </pc:sldChg>
      <pc:sldChg chg="addSp delSp modSp mod">
        <pc:chgData name="harshadankhuspe0603@gmail.com" userId="da6dc8aa0e607d53" providerId="LiveId" clId="{4391C2FB-5010-4EFE-BA1E-883742351088}" dt="2022-05-20T06:17:19.504" v="43" actId="1076"/>
        <pc:sldMkLst>
          <pc:docMk/>
          <pc:sldMk cId="4271297746" sldId="313"/>
        </pc:sldMkLst>
        <pc:spChg chg="add del">
          <ac:chgData name="harshadankhuspe0603@gmail.com" userId="da6dc8aa0e607d53" providerId="LiveId" clId="{4391C2FB-5010-4EFE-BA1E-883742351088}" dt="2022-05-20T06:15:44.158" v="19" actId="11529"/>
          <ac:spMkLst>
            <pc:docMk/>
            <pc:sldMk cId="4271297746" sldId="313"/>
            <ac:spMk id="2" creationId="{1B47A7C1-F089-4A8B-7294-57261CA6EDB3}"/>
          </ac:spMkLst>
        </pc:spChg>
        <pc:spChg chg="add mod">
          <ac:chgData name="harshadankhuspe0603@gmail.com" userId="da6dc8aa0e607d53" providerId="LiveId" clId="{4391C2FB-5010-4EFE-BA1E-883742351088}" dt="2022-05-20T06:17:19.504" v="43" actId="1076"/>
          <ac:spMkLst>
            <pc:docMk/>
            <pc:sldMk cId="4271297746" sldId="313"/>
            <ac:spMk id="3" creationId="{30B0D56E-618E-1324-A84A-1CF2605C6A65}"/>
          </ac:spMkLst>
        </pc:spChg>
        <pc:spChg chg="mod">
          <ac:chgData name="harshadankhuspe0603@gmail.com" userId="da6dc8aa0e607d53" providerId="LiveId" clId="{4391C2FB-5010-4EFE-BA1E-883742351088}" dt="2022-05-20T06:15:23.442" v="17" actId="122"/>
          <ac:spMkLst>
            <pc:docMk/>
            <pc:sldMk cId="4271297746" sldId="313"/>
            <ac:spMk id="197" creationId="{00000000-0000-0000-0000-000000000000}"/>
          </ac:spMkLst>
        </pc:spChg>
      </pc:sldChg>
      <pc:sldChg chg="modSp mod">
        <pc:chgData name="harshadankhuspe0603@gmail.com" userId="da6dc8aa0e607d53" providerId="LiveId" clId="{4391C2FB-5010-4EFE-BA1E-883742351088}" dt="2022-05-20T06:32:01.290" v="145" actId="1440"/>
        <pc:sldMkLst>
          <pc:docMk/>
          <pc:sldMk cId="2870061943" sldId="315"/>
        </pc:sldMkLst>
        <pc:picChg chg="mod">
          <ac:chgData name="harshadankhuspe0603@gmail.com" userId="da6dc8aa0e607d53" providerId="LiveId" clId="{4391C2FB-5010-4EFE-BA1E-883742351088}" dt="2022-05-20T06:31:58.946" v="144" actId="1440"/>
          <ac:picMkLst>
            <pc:docMk/>
            <pc:sldMk cId="2870061943" sldId="315"/>
            <ac:picMk id="4" creationId="{00000000-0000-0000-0000-000000000000}"/>
          </ac:picMkLst>
        </pc:picChg>
        <pc:picChg chg="mod">
          <ac:chgData name="harshadankhuspe0603@gmail.com" userId="da6dc8aa0e607d53" providerId="LiveId" clId="{4391C2FB-5010-4EFE-BA1E-883742351088}" dt="2022-05-20T06:31:54.013" v="141" actId="1440"/>
          <ac:picMkLst>
            <pc:docMk/>
            <pc:sldMk cId="2870061943" sldId="315"/>
            <ac:picMk id="6" creationId="{00000000-0000-0000-0000-000000000000}"/>
          </ac:picMkLst>
        </pc:picChg>
        <pc:picChg chg="mod">
          <ac:chgData name="harshadankhuspe0603@gmail.com" userId="da6dc8aa0e607d53" providerId="LiveId" clId="{4391C2FB-5010-4EFE-BA1E-883742351088}" dt="2022-05-20T06:32:01.290" v="145" actId="1440"/>
          <ac:picMkLst>
            <pc:docMk/>
            <pc:sldMk cId="2870061943" sldId="315"/>
            <ac:picMk id="7" creationId="{00000000-0000-0000-0000-000000000000}"/>
          </ac:picMkLst>
        </pc:picChg>
        <pc:picChg chg="mod">
          <ac:chgData name="harshadankhuspe0603@gmail.com" userId="da6dc8aa0e607d53" providerId="LiveId" clId="{4391C2FB-5010-4EFE-BA1E-883742351088}" dt="2022-05-20T06:31:56.490" v="143" actId="1440"/>
          <ac:picMkLst>
            <pc:docMk/>
            <pc:sldMk cId="2870061943" sldId="315"/>
            <ac:picMk id="9" creationId="{00000000-0000-0000-0000-000000000000}"/>
          </ac:picMkLst>
        </pc:picChg>
      </pc:sldChg>
      <pc:sldChg chg="modSp del mod">
        <pc:chgData name="harshadankhuspe0603@gmail.com" userId="da6dc8aa0e607d53" providerId="LiveId" clId="{4391C2FB-5010-4EFE-BA1E-883742351088}" dt="2022-05-20T06:53:44.840" v="233" actId="2696"/>
        <pc:sldMkLst>
          <pc:docMk/>
          <pc:sldMk cId="1561364673" sldId="317"/>
        </pc:sldMkLst>
        <pc:spChg chg="mod">
          <ac:chgData name="harshadankhuspe0603@gmail.com" userId="da6dc8aa0e607d53" providerId="LiveId" clId="{4391C2FB-5010-4EFE-BA1E-883742351088}" dt="2022-05-20T06:25:44.717" v="125" actId="404"/>
          <ac:spMkLst>
            <pc:docMk/>
            <pc:sldMk cId="1561364673" sldId="317"/>
            <ac:spMk id="197" creationId="{00000000-0000-0000-0000-000000000000}"/>
          </ac:spMkLst>
        </pc:spChg>
      </pc:sldChg>
      <pc:sldChg chg="addSp modSp add mod">
        <pc:chgData name="harshadankhuspe0603@gmail.com" userId="da6dc8aa0e607d53" providerId="LiveId" clId="{4391C2FB-5010-4EFE-BA1E-883742351088}" dt="2022-05-20T07:08:36.088" v="386" actId="1076"/>
        <pc:sldMkLst>
          <pc:docMk/>
          <pc:sldMk cId="3884713055" sldId="317"/>
        </pc:sldMkLst>
        <pc:spChg chg="mod">
          <ac:chgData name="harshadankhuspe0603@gmail.com" userId="da6dc8aa0e607d53" providerId="LiveId" clId="{4391C2FB-5010-4EFE-BA1E-883742351088}" dt="2022-05-20T07:08:36.088" v="386" actId="1076"/>
          <ac:spMkLst>
            <pc:docMk/>
            <pc:sldMk cId="3884713055" sldId="317"/>
            <ac:spMk id="197" creationId="{00000000-0000-0000-0000-000000000000}"/>
          </ac:spMkLst>
        </pc:spChg>
        <pc:picChg chg="add mod">
          <ac:chgData name="harshadankhuspe0603@gmail.com" userId="da6dc8aa0e607d53" providerId="LiveId" clId="{4391C2FB-5010-4EFE-BA1E-883742351088}" dt="2022-05-20T07:08:09.470" v="384" actId="1076"/>
          <ac:picMkLst>
            <pc:docMk/>
            <pc:sldMk cId="3884713055" sldId="317"/>
            <ac:picMk id="3" creationId="{969C1974-B6E2-A4CC-FBD5-D1B282160B8A}"/>
          </ac:picMkLst>
        </pc:picChg>
      </pc:sldChg>
      <pc:sldChg chg="addSp modSp mod">
        <pc:chgData name="harshadankhuspe0603@gmail.com" userId="da6dc8aa0e607d53" providerId="LiveId" clId="{4391C2FB-5010-4EFE-BA1E-883742351088}" dt="2022-05-20T06:45:32.431" v="189" actId="1036"/>
        <pc:sldMkLst>
          <pc:docMk/>
          <pc:sldMk cId="3119022467" sldId="318"/>
        </pc:sldMkLst>
        <pc:spChg chg="mod">
          <ac:chgData name="harshadankhuspe0603@gmail.com" userId="da6dc8aa0e607d53" providerId="LiveId" clId="{4391C2FB-5010-4EFE-BA1E-883742351088}" dt="2022-05-20T06:45:29.599" v="188" actId="403"/>
          <ac:spMkLst>
            <pc:docMk/>
            <pc:sldMk cId="3119022467" sldId="318"/>
            <ac:spMk id="3" creationId="{00000000-0000-0000-0000-000000000000}"/>
          </ac:spMkLst>
        </pc:spChg>
        <pc:spChg chg="add mod">
          <ac:chgData name="harshadankhuspe0603@gmail.com" userId="da6dc8aa0e607d53" providerId="LiveId" clId="{4391C2FB-5010-4EFE-BA1E-883742351088}" dt="2022-05-20T06:41:03.266" v="151" actId="403"/>
          <ac:spMkLst>
            <pc:docMk/>
            <pc:sldMk cId="3119022467" sldId="318"/>
            <ac:spMk id="4" creationId="{C0D2F7E9-AD04-4CB9-3EE2-5BB87807BEEC}"/>
          </ac:spMkLst>
        </pc:spChg>
        <pc:picChg chg="mod">
          <ac:chgData name="harshadankhuspe0603@gmail.com" userId="da6dc8aa0e607d53" providerId="LiveId" clId="{4391C2FB-5010-4EFE-BA1E-883742351088}" dt="2022-05-20T06:45:32.431" v="189" actId="1036"/>
          <ac:picMkLst>
            <pc:docMk/>
            <pc:sldMk cId="3119022467" sldId="318"/>
            <ac:picMk id="2" creationId="{00000000-0000-0000-0000-000000000000}"/>
          </ac:picMkLst>
        </pc:picChg>
      </pc:sldChg>
      <pc:sldChg chg="addSp modSp mod">
        <pc:chgData name="harshadankhuspe0603@gmail.com" userId="da6dc8aa0e607d53" providerId="LiveId" clId="{4391C2FB-5010-4EFE-BA1E-883742351088}" dt="2022-05-20T06:45:14.739" v="186" actId="403"/>
        <pc:sldMkLst>
          <pc:docMk/>
          <pc:sldMk cId="502769310" sldId="319"/>
        </pc:sldMkLst>
        <pc:spChg chg="mod">
          <ac:chgData name="harshadankhuspe0603@gmail.com" userId="da6dc8aa0e607d53" providerId="LiveId" clId="{4391C2FB-5010-4EFE-BA1E-883742351088}" dt="2022-05-20T06:45:14.739" v="186" actId="403"/>
          <ac:spMkLst>
            <pc:docMk/>
            <pc:sldMk cId="502769310" sldId="319"/>
            <ac:spMk id="3" creationId="{00000000-0000-0000-0000-000000000000}"/>
          </ac:spMkLst>
        </pc:spChg>
        <pc:spChg chg="add mod">
          <ac:chgData name="harshadankhuspe0603@gmail.com" userId="da6dc8aa0e607d53" providerId="LiveId" clId="{4391C2FB-5010-4EFE-BA1E-883742351088}" dt="2022-05-20T06:44:09.281" v="162" actId="113"/>
          <ac:spMkLst>
            <pc:docMk/>
            <pc:sldMk cId="502769310" sldId="319"/>
            <ac:spMk id="4" creationId="{58E08132-07F6-1960-3B21-A8883211253D}"/>
          </ac:spMkLst>
        </pc:spChg>
        <pc:picChg chg="mod">
          <ac:chgData name="harshadankhuspe0603@gmail.com" userId="da6dc8aa0e607d53" providerId="LiveId" clId="{4391C2FB-5010-4EFE-BA1E-883742351088}" dt="2022-05-20T06:43:50.262" v="161" actId="1440"/>
          <ac:picMkLst>
            <pc:docMk/>
            <pc:sldMk cId="502769310" sldId="319"/>
            <ac:picMk id="2" creationId="{00000000-0000-0000-0000-000000000000}"/>
          </ac:picMkLst>
        </pc:picChg>
      </pc:sldChg>
      <pc:sldChg chg="addSp delSp modSp mod">
        <pc:chgData name="harshadankhuspe0603@gmail.com" userId="da6dc8aa0e607d53" providerId="LiveId" clId="{4391C2FB-5010-4EFE-BA1E-883742351088}" dt="2022-05-20T06:49:10.085" v="219" actId="113"/>
        <pc:sldMkLst>
          <pc:docMk/>
          <pc:sldMk cId="930143003" sldId="320"/>
        </pc:sldMkLst>
        <pc:spChg chg="mod">
          <ac:chgData name="harshadankhuspe0603@gmail.com" userId="da6dc8aa0e607d53" providerId="LiveId" clId="{4391C2FB-5010-4EFE-BA1E-883742351088}" dt="2022-05-20T06:46:14.716" v="204" actId="403"/>
          <ac:spMkLst>
            <pc:docMk/>
            <pc:sldMk cId="930143003" sldId="320"/>
            <ac:spMk id="3" creationId="{00000000-0000-0000-0000-000000000000}"/>
          </ac:spMkLst>
        </pc:spChg>
        <pc:spChg chg="add del mod">
          <ac:chgData name="harshadankhuspe0603@gmail.com" userId="da6dc8aa0e607d53" providerId="LiveId" clId="{4391C2FB-5010-4EFE-BA1E-883742351088}" dt="2022-05-20T06:48:06.236" v="209" actId="767"/>
          <ac:spMkLst>
            <pc:docMk/>
            <pc:sldMk cId="930143003" sldId="320"/>
            <ac:spMk id="4" creationId="{EAB88C73-E838-670D-C658-5514C310CE43}"/>
          </ac:spMkLst>
        </pc:spChg>
        <pc:spChg chg="add mod">
          <ac:chgData name="harshadankhuspe0603@gmail.com" userId="da6dc8aa0e607d53" providerId="LiveId" clId="{4391C2FB-5010-4EFE-BA1E-883742351088}" dt="2022-05-20T06:49:10.085" v="219" actId="113"/>
          <ac:spMkLst>
            <pc:docMk/>
            <pc:sldMk cId="930143003" sldId="320"/>
            <ac:spMk id="5" creationId="{D4803D76-F087-B8F9-F45D-0A2DA364DAE8}"/>
          </ac:spMkLst>
        </pc:spChg>
        <pc:picChg chg="mod">
          <ac:chgData name="harshadankhuspe0603@gmail.com" userId="da6dc8aa0e607d53" providerId="LiveId" clId="{4391C2FB-5010-4EFE-BA1E-883742351088}" dt="2022-05-20T06:48:29.639" v="215" actId="14100"/>
          <ac:picMkLst>
            <pc:docMk/>
            <pc:sldMk cId="930143003" sldId="320"/>
            <ac:picMk id="2" creationId="{00000000-0000-0000-0000-000000000000}"/>
          </ac:picMkLst>
        </pc:picChg>
      </pc:sldChg>
      <pc:sldChg chg="addSp modSp mod">
        <pc:chgData name="harshadankhuspe0603@gmail.com" userId="da6dc8aa0e607d53" providerId="LiveId" clId="{4391C2FB-5010-4EFE-BA1E-883742351088}" dt="2022-05-20T06:52:22.323" v="232" actId="1076"/>
        <pc:sldMkLst>
          <pc:docMk/>
          <pc:sldMk cId="1312781412" sldId="321"/>
        </pc:sldMkLst>
        <pc:spChg chg="mod">
          <ac:chgData name="harshadankhuspe0603@gmail.com" userId="da6dc8aa0e607d53" providerId="LiveId" clId="{4391C2FB-5010-4EFE-BA1E-883742351088}" dt="2022-05-20T06:52:22.323" v="232" actId="1076"/>
          <ac:spMkLst>
            <pc:docMk/>
            <pc:sldMk cId="1312781412" sldId="321"/>
            <ac:spMk id="3" creationId="{00000000-0000-0000-0000-000000000000}"/>
          </ac:spMkLst>
        </pc:spChg>
        <pc:spChg chg="add mod">
          <ac:chgData name="harshadankhuspe0603@gmail.com" userId="da6dc8aa0e607d53" providerId="LiveId" clId="{4391C2FB-5010-4EFE-BA1E-883742351088}" dt="2022-05-20T06:51:17.946" v="223" actId="207"/>
          <ac:spMkLst>
            <pc:docMk/>
            <pc:sldMk cId="1312781412" sldId="321"/>
            <ac:spMk id="4" creationId="{173F86A7-5321-A7C9-8EF9-4CEEA75967FD}"/>
          </ac:spMkLst>
        </pc:spChg>
        <pc:picChg chg="mod">
          <ac:chgData name="harshadankhuspe0603@gmail.com" userId="da6dc8aa0e607d53" providerId="LiveId" clId="{4391C2FB-5010-4EFE-BA1E-883742351088}" dt="2022-05-20T06:52:19.121" v="231" actId="1076"/>
          <ac:picMkLst>
            <pc:docMk/>
            <pc:sldMk cId="1312781412" sldId="321"/>
            <ac:picMk id="2" creationId="{00000000-0000-0000-0000-000000000000}"/>
          </ac:picMkLst>
        </pc:picChg>
      </pc:sldChg>
      <pc:sldChg chg="addSp delSp modSp add del mod">
        <pc:chgData name="harshadankhuspe0603@gmail.com" userId="da6dc8aa0e607d53" providerId="LiveId" clId="{4391C2FB-5010-4EFE-BA1E-883742351088}" dt="2022-05-20T07:10:36.586" v="388" actId="47"/>
        <pc:sldMkLst>
          <pc:docMk/>
          <pc:sldMk cId="1407982398" sldId="322"/>
        </pc:sldMkLst>
        <pc:spChg chg="add del mod">
          <ac:chgData name="harshadankhuspe0603@gmail.com" userId="da6dc8aa0e607d53" providerId="LiveId" clId="{4391C2FB-5010-4EFE-BA1E-883742351088}" dt="2022-05-20T07:00:06.662" v="277"/>
          <ac:spMkLst>
            <pc:docMk/>
            <pc:sldMk cId="1407982398" sldId="322"/>
            <ac:spMk id="2" creationId="{FAC0FB5C-9BD1-34C8-6226-D5C5BEDA81DC}"/>
          </ac:spMkLst>
        </pc:spChg>
        <pc:spChg chg="add del mod">
          <ac:chgData name="harshadankhuspe0603@gmail.com" userId="da6dc8aa0e607d53" providerId="LiveId" clId="{4391C2FB-5010-4EFE-BA1E-883742351088}" dt="2022-05-20T07:00:32.675" v="280"/>
          <ac:spMkLst>
            <pc:docMk/>
            <pc:sldMk cId="1407982398" sldId="322"/>
            <ac:spMk id="3" creationId="{9B7C08F3-75C4-162A-2A15-EDAB0888086E}"/>
          </ac:spMkLst>
        </pc:spChg>
        <pc:spChg chg="add mod">
          <ac:chgData name="harshadankhuspe0603@gmail.com" userId="da6dc8aa0e607d53" providerId="LiveId" clId="{4391C2FB-5010-4EFE-BA1E-883742351088}" dt="2022-05-20T07:03:11.010" v="335" actId="20577"/>
          <ac:spMkLst>
            <pc:docMk/>
            <pc:sldMk cId="1407982398" sldId="322"/>
            <ac:spMk id="4" creationId="{F70D3C29-270C-E5CD-7A26-CE1792F3C427}"/>
          </ac:spMkLst>
        </pc:spChg>
      </pc:sldChg>
      <pc:sldChg chg="add">
        <pc:chgData name="harshadankhuspe0603@gmail.com" userId="da6dc8aa0e607d53" providerId="LiveId" clId="{4391C2FB-5010-4EFE-BA1E-883742351088}" dt="2022-05-20T07:00:06.650" v="275"/>
        <pc:sldMkLst>
          <pc:docMk/>
          <pc:sldMk cId="205178624" sldId="323"/>
        </pc:sldMkLst>
      </pc:sldChg>
      <pc:sldChg chg="add del">
        <pc:chgData name="harshadankhuspe0603@gmail.com" userId="da6dc8aa0e607d53" providerId="LiveId" clId="{4391C2FB-5010-4EFE-BA1E-883742351088}" dt="2022-05-20T06:59:53.746" v="273"/>
        <pc:sldMkLst>
          <pc:docMk/>
          <pc:sldMk cId="2682135822" sldId="323"/>
        </pc:sldMkLst>
      </pc:sldChg>
      <pc:sldChg chg="add del">
        <pc:chgData name="harshadankhuspe0603@gmail.com" userId="da6dc8aa0e607d53" providerId="LiveId" clId="{4391C2FB-5010-4EFE-BA1E-883742351088}" dt="2022-05-20T06:59:53.153" v="272"/>
        <pc:sldMkLst>
          <pc:docMk/>
          <pc:sldMk cId="845264055" sldId="324"/>
        </pc:sldMkLst>
      </pc:sldChg>
      <pc:sldChg chg="modSp add mod">
        <pc:chgData name="harshadankhuspe0603@gmail.com" userId="da6dc8aa0e607d53" providerId="LiveId" clId="{4391C2FB-5010-4EFE-BA1E-883742351088}" dt="2022-05-20T07:05:52.132" v="374" actId="20577"/>
        <pc:sldMkLst>
          <pc:docMk/>
          <pc:sldMk cId="3168146260" sldId="324"/>
        </pc:sldMkLst>
        <pc:spChg chg="mod">
          <ac:chgData name="harshadankhuspe0603@gmail.com" userId="da6dc8aa0e607d53" providerId="LiveId" clId="{4391C2FB-5010-4EFE-BA1E-883742351088}" dt="2022-05-20T07:05:52.132" v="374" actId="20577"/>
          <ac:spMkLst>
            <pc:docMk/>
            <pc:sldMk cId="3168146260" sldId="324"/>
            <ac:spMk id="247" creationId="{00000000-0000-0000-0000-000000000000}"/>
          </ac:spMkLst>
        </pc:spChg>
        <pc:spChg chg="mod">
          <ac:chgData name="harshadankhuspe0603@gmail.com" userId="da6dc8aa0e607d53" providerId="LiveId" clId="{4391C2FB-5010-4EFE-BA1E-883742351088}" dt="2022-05-20T07:05:22.012" v="366" actId="20577"/>
          <ac:spMkLst>
            <pc:docMk/>
            <pc:sldMk cId="3168146260" sldId="324"/>
            <ac:spMk id="257" creationId="{00000000-0000-0000-0000-000000000000}"/>
          </ac:spMkLst>
        </pc:spChg>
      </pc:sldChg>
      <pc:sldChg chg="addSp modSp add mod">
        <pc:chgData name="harshadankhuspe0603@gmail.com" userId="da6dc8aa0e607d53" providerId="LiveId" clId="{4391C2FB-5010-4EFE-BA1E-883742351088}" dt="2022-05-20T07:18:25.003" v="410" actId="1076"/>
        <pc:sldMkLst>
          <pc:docMk/>
          <pc:sldMk cId="3447898740" sldId="325"/>
        </pc:sldMkLst>
        <pc:spChg chg="add mod">
          <ac:chgData name="harshadankhuspe0603@gmail.com" userId="da6dc8aa0e607d53" providerId="LiveId" clId="{4391C2FB-5010-4EFE-BA1E-883742351088}" dt="2022-05-20T07:18:25.003" v="410" actId="1076"/>
          <ac:spMkLst>
            <pc:docMk/>
            <pc:sldMk cId="3447898740" sldId="325"/>
            <ac:spMk id="8" creationId="{C2BCD8E9-26B3-962F-FB0F-66E9D34E8580}"/>
          </ac:spMkLst>
        </pc:spChg>
        <pc:grpChg chg="add mod">
          <ac:chgData name="harshadankhuspe0603@gmail.com" userId="da6dc8aa0e607d53" providerId="LiveId" clId="{4391C2FB-5010-4EFE-BA1E-883742351088}" dt="2022-05-20T07:18:21.125" v="409" actId="1076"/>
          <ac:grpSpMkLst>
            <pc:docMk/>
            <pc:sldMk cId="3447898740" sldId="325"/>
            <ac:grpSpMk id="2" creationId="{5CDCCCFB-FB3A-5B49-3316-44724822379B}"/>
          </ac:grpSpMkLst>
        </pc:grpChg>
        <pc:cxnChg chg="mod">
          <ac:chgData name="harshadankhuspe0603@gmail.com" userId="da6dc8aa0e607d53" providerId="LiveId" clId="{4391C2FB-5010-4EFE-BA1E-883742351088}" dt="2022-05-20T07:17:18.014" v="399"/>
          <ac:cxnSpMkLst>
            <pc:docMk/>
            <pc:sldMk cId="3447898740" sldId="325"/>
            <ac:cxnSpMk id="3" creationId="{213DFAC9-1B96-2CA2-4F28-8654BD6A2C26}"/>
          </ac:cxnSpMkLst>
        </pc:cxnChg>
        <pc:cxnChg chg="mod">
          <ac:chgData name="harshadankhuspe0603@gmail.com" userId="da6dc8aa0e607d53" providerId="LiveId" clId="{4391C2FB-5010-4EFE-BA1E-883742351088}" dt="2022-05-20T07:17:18.014" v="399"/>
          <ac:cxnSpMkLst>
            <pc:docMk/>
            <pc:sldMk cId="3447898740" sldId="325"/>
            <ac:cxnSpMk id="4" creationId="{D84AD196-8630-02F9-1D0A-FC2B6F32793B}"/>
          </ac:cxnSpMkLst>
        </pc:cxnChg>
        <pc:cxnChg chg="mod">
          <ac:chgData name="harshadankhuspe0603@gmail.com" userId="da6dc8aa0e607d53" providerId="LiveId" clId="{4391C2FB-5010-4EFE-BA1E-883742351088}" dt="2022-05-20T07:17:18.014" v="399"/>
          <ac:cxnSpMkLst>
            <pc:docMk/>
            <pc:sldMk cId="3447898740" sldId="325"/>
            <ac:cxnSpMk id="5" creationId="{B80BD2FA-99C1-D69F-C29B-5492070F1402}"/>
          </ac:cxnSpMkLst>
        </pc:cxnChg>
        <pc:cxnChg chg="mod">
          <ac:chgData name="harshadankhuspe0603@gmail.com" userId="da6dc8aa0e607d53" providerId="LiveId" clId="{4391C2FB-5010-4EFE-BA1E-883742351088}" dt="2022-05-20T07:17:18.014" v="399"/>
          <ac:cxnSpMkLst>
            <pc:docMk/>
            <pc:sldMk cId="3447898740" sldId="325"/>
            <ac:cxnSpMk id="6" creationId="{3C4D1419-FC28-3928-E157-725C63F4A5D8}"/>
          </ac:cxnSpMkLst>
        </pc:cxnChg>
        <pc:cxnChg chg="mod">
          <ac:chgData name="harshadankhuspe0603@gmail.com" userId="da6dc8aa0e607d53" providerId="LiveId" clId="{4391C2FB-5010-4EFE-BA1E-883742351088}" dt="2022-05-20T07:17:18.014" v="399"/>
          <ac:cxnSpMkLst>
            <pc:docMk/>
            <pc:sldMk cId="3447898740" sldId="325"/>
            <ac:cxnSpMk id="7" creationId="{82372FF6-168F-D9F2-0545-CC3E27B22BF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6dcdb70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6dcdb70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125076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125076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00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125076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125076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644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6dcdb68c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6dcdb68c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088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6dcdb68c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6dcdb68c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44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125076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125076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585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6dcdb68c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6dcdb68c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539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125076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125076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15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125076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125076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644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e1250760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e1250760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387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6dcdb68c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6dcdb68c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25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071990b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071990b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e1250760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e1250760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945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125076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125076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18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6dcdb68c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6dcdb68c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27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6dcdb68c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6dcdb68c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6dcdb68c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6dcdb68c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034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125076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125076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53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6dcdb68c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6dcdb68c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981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125076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125076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32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e125076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e125076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67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50" y="1494231"/>
            <a:ext cx="7717500" cy="14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60150" y="3234969"/>
            <a:ext cx="48237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386851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46300" y="905900"/>
            <a:ext cx="3251400" cy="12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440850"/>
            <a:ext cx="77175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1176061" y="1399500"/>
            <a:ext cx="17490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2"/>
          </p:nvPr>
        </p:nvSpPr>
        <p:spPr>
          <a:xfrm>
            <a:off x="3699352" y="1399500"/>
            <a:ext cx="17490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3"/>
          </p:nvPr>
        </p:nvSpPr>
        <p:spPr>
          <a:xfrm>
            <a:off x="6218888" y="1399500"/>
            <a:ext cx="17490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4"/>
          </p:nvPr>
        </p:nvSpPr>
        <p:spPr>
          <a:xfrm>
            <a:off x="1176061" y="3194871"/>
            <a:ext cx="17490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5"/>
          </p:nvPr>
        </p:nvSpPr>
        <p:spPr>
          <a:xfrm>
            <a:off x="3699352" y="3194846"/>
            <a:ext cx="17490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6"/>
          </p:nvPr>
        </p:nvSpPr>
        <p:spPr>
          <a:xfrm>
            <a:off x="6218888" y="3194871"/>
            <a:ext cx="17490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990511" y="1950275"/>
            <a:ext cx="2120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7"/>
          </p:nvPr>
        </p:nvSpPr>
        <p:spPr>
          <a:xfrm>
            <a:off x="3513802" y="1950275"/>
            <a:ext cx="2120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8"/>
          </p:nvPr>
        </p:nvSpPr>
        <p:spPr>
          <a:xfrm>
            <a:off x="6033338" y="1950275"/>
            <a:ext cx="2120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9"/>
          </p:nvPr>
        </p:nvSpPr>
        <p:spPr>
          <a:xfrm>
            <a:off x="990511" y="3749472"/>
            <a:ext cx="2120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3"/>
          </p:nvPr>
        </p:nvSpPr>
        <p:spPr>
          <a:xfrm>
            <a:off x="3513802" y="3749447"/>
            <a:ext cx="2120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4"/>
          </p:nvPr>
        </p:nvSpPr>
        <p:spPr>
          <a:xfrm>
            <a:off x="6033338" y="3749472"/>
            <a:ext cx="2120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679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Black"/>
              <a:buNone/>
              <a:defRPr sz="2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Black"/>
              <a:buNone/>
              <a:defRPr sz="2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Black"/>
              <a:buNone/>
              <a:defRPr sz="2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Black"/>
              <a:buNone/>
              <a:defRPr sz="2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Black"/>
              <a:buNone/>
              <a:defRPr sz="2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Black"/>
              <a:buNone/>
              <a:defRPr sz="2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Black"/>
              <a:buNone/>
              <a:defRPr sz="2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Black"/>
              <a:buNone/>
              <a:defRPr sz="2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Black"/>
              <a:buNone/>
              <a:defRPr sz="2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75" r:id="rId6"/>
    <p:sldLayoutId id="2147483676" r:id="rId7"/>
    <p:sldLayoutId id="214748368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iotdesignpro.com/projects/fingerprint-door-lock-system-using-arduino-and-smartphone" TargetMode="External"/><Relationship Id="rId5" Type="http://schemas.openxmlformats.org/officeDocument/2006/relationships/hyperlink" Target="https://create.arduino.cc/projecthub/arun8/iot-smart-door-simplest-method-c6c7ca" TargetMode="External"/><Relationship Id="rId4" Type="http://schemas.openxmlformats.org/officeDocument/2006/relationships/hyperlink" Target="https://youtu.be/-s2QgXVrSXc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677798" y="989971"/>
            <a:ext cx="7758175" cy="1171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DOOR LOCK SYSTEM</a:t>
            </a:r>
            <a:endParaRPr b="0" dirty="0">
              <a:solidFill>
                <a:schemeClr val="lt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1"/>
          </p:nvPr>
        </p:nvSpPr>
        <p:spPr>
          <a:xfrm>
            <a:off x="2826327" y="2563892"/>
            <a:ext cx="3997666" cy="1395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sz="1600" dirty="0"/>
              <a:t>2127004 - Sneha </a:t>
            </a:r>
            <a:r>
              <a:rPr lang="en-IN" sz="1600" dirty="0" err="1"/>
              <a:t>Sanjaykumar</a:t>
            </a:r>
            <a:r>
              <a:rPr lang="en-IN" sz="1600" dirty="0"/>
              <a:t>  </a:t>
            </a:r>
            <a:r>
              <a:rPr lang="en-IN" sz="1600" dirty="0" err="1"/>
              <a:t>Bhaskar</a:t>
            </a:r>
            <a:endParaRPr lang="en-I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sz="1600" dirty="0"/>
              <a:t>2127012  - </a:t>
            </a:r>
            <a:r>
              <a:rPr lang="en-IN" sz="1600" dirty="0" err="1"/>
              <a:t>Rohit</a:t>
            </a:r>
            <a:r>
              <a:rPr lang="en-IN" sz="1600" dirty="0"/>
              <a:t> </a:t>
            </a:r>
            <a:r>
              <a:rPr lang="en-IN" sz="1600" dirty="0" err="1"/>
              <a:t>Vikas</a:t>
            </a:r>
            <a:r>
              <a:rPr lang="en-IN" sz="1600" dirty="0"/>
              <a:t> </a:t>
            </a:r>
            <a:r>
              <a:rPr lang="en-IN" sz="1600" dirty="0" err="1"/>
              <a:t>Dhotre</a:t>
            </a:r>
            <a:endParaRPr lang="en-I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sz="1600" dirty="0"/>
              <a:t>2127014 - </a:t>
            </a:r>
            <a:r>
              <a:rPr lang="en-IN" sz="1600" dirty="0" err="1"/>
              <a:t>Akash</a:t>
            </a:r>
            <a:r>
              <a:rPr lang="en-IN" sz="1600" dirty="0"/>
              <a:t> Vijay  </a:t>
            </a:r>
            <a:r>
              <a:rPr lang="en-IN" sz="1600" dirty="0" err="1"/>
              <a:t>Gadade</a:t>
            </a:r>
            <a:endParaRPr lang="en-I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sz="1600" dirty="0"/>
              <a:t>2127017 - </a:t>
            </a:r>
            <a:r>
              <a:rPr lang="en-IN" sz="1600" dirty="0" err="1"/>
              <a:t>Shubham</a:t>
            </a:r>
            <a:r>
              <a:rPr lang="en-IN" sz="1600" dirty="0"/>
              <a:t> Vilas Gaikwad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sz="1600" dirty="0"/>
              <a:t>2127033 - </a:t>
            </a:r>
            <a:r>
              <a:rPr lang="en-IN" sz="1600" dirty="0" err="1"/>
              <a:t>Harshada</a:t>
            </a:r>
            <a:r>
              <a:rPr lang="en-IN" sz="1600" dirty="0"/>
              <a:t> Narayan </a:t>
            </a:r>
            <a:r>
              <a:rPr lang="en-IN" sz="1600" dirty="0" err="1"/>
              <a:t>Khuspe</a:t>
            </a:r>
            <a:r>
              <a:rPr lang="en-IN" sz="1600" dirty="0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sz="1200" dirty="0"/>
              <a:t>   </a:t>
            </a:r>
          </a:p>
        </p:txBody>
      </p:sp>
      <p:cxnSp>
        <p:nvCxnSpPr>
          <p:cNvPr id="154" name="Google Shape;154;p33"/>
          <p:cNvCxnSpPr/>
          <p:nvPr/>
        </p:nvCxnSpPr>
        <p:spPr>
          <a:xfrm flipV="1">
            <a:off x="1730558" y="1934598"/>
            <a:ext cx="5652654" cy="4534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algn="bl" rotWithShape="0">
              <a:schemeClr val="lt1">
                <a:alpha val="58000"/>
              </a:scheme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12" y="1189463"/>
            <a:ext cx="1764793" cy="272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Google Shape;273;p41"/>
          <p:cNvSpPr txBox="1">
            <a:spLocks noGrp="1"/>
          </p:cNvSpPr>
          <p:nvPr>
            <p:ph type="title" idx="4294967295"/>
          </p:nvPr>
        </p:nvSpPr>
        <p:spPr>
          <a:xfrm>
            <a:off x="751010" y="252333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</a:rPr>
              <a:t>Micro Servo</a:t>
            </a:r>
            <a:endParaRPr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03D76-F087-B8F9-F45D-0A2DA364DAE8}"/>
              </a:ext>
            </a:extLst>
          </p:cNvPr>
          <p:cNvSpPr txBox="1"/>
          <p:nvPr/>
        </p:nvSpPr>
        <p:spPr>
          <a:xfrm>
            <a:off x="4319239" y="1873405"/>
            <a:ext cx="3070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Micro Servo Motor SG90 is a </a:t>
            </a:r>
            <a:r>
              <a:rPr lang="en-US" sz="1600" b="1" dirty="0">
                <a:solidFill>
                  <a:schemeClr val="bg1"/>
                </a:solidFill>
              </a:rPr>
              <a:t>tiny and lightweight </a:t>
            </a:r>
            <a:r>
              <a:rPr lang="en-US" sz="1600" dirty="0">
                <a:solidFill>
                  <a:schemeClr val="bg1"/>
                </a:solidFill>
              </a:rPr>
              <a:t>server motor with </a:t>
            </a:r>
            <a:r>
              <a:rPr lang="en-US" sz="1600" b="1" dirty="0">
                <a:solidFill>
                  <a:schemeClr val="bg1"/>
                </a:solidFill>
              </a:rPr>
              <a:t>high output power</a:t>
            </a:r>
            <a:r>
              <a:rPr lang="en-US" sz="1600" dirty="0">
                <a:solidFill>
                  <a:schemeClr val="bg1"/>
                </a:solidFill>
              </a:rPr>
              <a:t>. Servo can rotate approximately </a:t>
            </a:r>
            <a:r>
              <a:rPr lang="en-US" sz="1600" b="1" dirty="0">
                <a:solidFill>
                  <a:schemeClr val="bg1"/>
                </a:solidFill>
              </a:rPr>
              <a:t>180</a:t>
            </a:r>
            <a:r>
              <a:rPr lang="en-US" sz="1600" dirty="0">
                <a:solidFill>
                  <a:schemeClr val="bg1"/>
                </a:solidFill>
              </a:rPr>
              <a:t> degrees (90 in each direction)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4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0" y="1083957"/>
            <a:ext cx="2681617" cy="3292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Google Shape;273;p41"/>
          <p:cNvSpPr txBox="1">
            <a:spLocks noGrp="1"/>
          </p:cNvSpPr>
          <p:nvPr>
            <p:ph type="title" idx="4294967295"/>
          </p:nvPr>
        </p:nvSpPr>
        <p:spPr>
          <a:xfrm>
            <a:off x="803786" y="382734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br>
              <a:rPr lang="en-IN" sz="2200" dirty="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r>
              <a:rPr lang="en-IN" dirty="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Keypad 4 x 4</a:t>
            </a:r>
            <a:br>
              <a:rPr lang="en-IN" sz="2200" dirty="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endParaRPr sz="2200" dirty="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F86A7-5321-A7C9-8EF9-4CEEA75967FD}"/>
              </a:ext>
            </a:extLst>
          </p:cNvPr>
          <p:cNvSpPr txBox="1"/>
          <p:nvPr/>
        </p:nvSpPr>
        <p:spPr>
          <a:xfrm>
            <a:off x="4475356" y="1538868"/>
            <a:ext cx="3293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4x4 matrix keypad is a simple mechanism that resembles the numeric input on your computer keyboard, except that it has an additional '*,' '#' and 4 other auxiliary buttons that can be used for various functions in the application.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78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824737" y="178420"/>
            <a:ext cx="7717500" cy="7679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IN" sz="3600" dirty="0">
                <a:sym typeface="Oswald"/>
              </a:rPr>
            </a:br>
            <a:r>
              <a:rPr lang="en-IN" sz="3600" dirty="0">
                <a:sym typeface="Oswald"/>
              </a:rPr>
              <a:t>USE CASE DIAGRAM</a:t>
            </a:r>
            <a:br>
              <a:rPr lang="en-IN" sz="3600" dirty="0">
                <a:sym typeface="Oswald"/>
              </a:rPr>
            </a:b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C1974-B6E2-A4CC-FBD5-D1B28216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86" y="1055648"/>
            <a:ext cx="6140605" cy="3798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471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713225" y="1904370"/>
            <a:ext cx="7717500" cy="132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CIRCUIT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656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7" y="319272"/>
            <a:ext cx="8148396" cy="43941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1620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713225" y="1904370"/>
            <a:ext cx="7717500" cy="132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IN" dirty="0"/>
            </a:br>
            <a:r>
              <a:rPr lang="en-IN" dirty="0">
                <a:sym typeface="Oswald"/>
              </a:rPr>
              <a:t>CODE</a:t>
            </a:r>
            <a:br>
              <a:rPr lang="en-IN" dirty="0">
                <a:sym typeface="Oswald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3602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3" y="28767"/>
            <a:ext cx="4613597" cy="50888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540" y="36679"/>
            <a:ext cx="3908412" cy="50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2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57" y="-3168"/>
            <a:ext cx="4018213" cy="51466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470" y="75923"/>
            <a:ext cx="3952547" cy="22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5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 idx="15"/>
          </p:nvPr>
        </p:nvSpPr>
        <p:spPr>
          <a:xfrm>
            <a:off x="713250" y="691375"/>
            <a:ext cx="7717500" cy="10623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4000" dirty="0"/>
            </a:br>
            <a:br>
              <a:rPr lang="en-IN" sz="4000" dirty="0"/>
            </a:br>
            <a:r>
              <a:rPr lang="en-IN" sz="4000" dirty="0"/>
              <a:t>	APPLICATIONS</a:t>
            </a:r>
            <a:br>
              <a:rPr lang="en-IN" sz="4000" dirty="0"/>
            </a:br>
            <a:br>
              <a:rPr lang="en-IN" sz="4000" dirty="0"/>
            </a:br>
            <a:endParaRPr sz="4000" dirty="0"/>
          </a:p>
        </p:txBody>
      </p:sp>
      <p:sp>
        <p:nvSpPr>
          <p:cNvPr id="257" name="Google Shape;257;p40"/>
          <p:cNvSpPr txBox="1">
            <a:spLocks noGrp="1"/>
          </p:cNvSpPr>
          <p:nvPr>
            <p:ph type="subTitle" idx="9"/>
          </p:nvPr>
        </p:nvSpPr>
        <p:spPr>
          <a:xfrm>
            <a:off x="997944" y="1515276"/>
            <a:ext cx="7314659" cy="2873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 Convenient for Elderly and Physically Impaired People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 Ensures You a High Security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 It Detects Your Presence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Send e Keys to Your Near and Dear Ones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You simply need a smartphone for that</a:t>
            </a:r>
          </a:p>
        </p:txBody>
      </p:sp>
    </p:spTree>
    <p:extLst>
      <p:ext uri="{BB962C8B-B14F-4D97-AF65-F5344CB8AC3E}">
        <p14:creationId xmlns:p14="http://schemas.microsoft.com/office/powerpoint/2010/main" val="3168146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787566" y="595960"/>
            <a:ext cx="7717500" cy="994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IN" dirty="0"/>
            </a:br>
            <a:r>
              <a:rPr lang="en-IN" dirty="0"/>
              <a:t>CONCLUSION</a:t>
            </a:r>
            <a:br>
              <a:rPr lang="en-IN" dirty="0">
                <a:sym typeface="Oswald"/>
              </a:rPr>
            </a:b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00D8C-051C-9FA3-A981-FD078AD7B2DB}"/>
              </a:ext>
            </a:extLst>
          </p:cNvPr>
          <p:cNvSpPr txBox="1"/>
          <p:nvPr/>
        </p:nvSpPr>
        <p:spPr>
          <a:xfrm>
            <a:off x="1471961" y="2177659"/>
            <a:ext cx="6200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Smart home locks definitely offer some perks like security and convenience, but you also need to understand fully the potential issues it comes with before going ahead and installing them.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1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 </a:t>
            </a:r>
            <a:endParaRPr sz="12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1">
              <a:buClr>
                <a:schemeClr val="lt1"/>
              </a:buClr>
              <a:buFont typeface="Oswald"/>
              <a:buAutoNum type="arabicPeriod"/>
            </a:pPr>
            <a:r>
              <a:rPr lang="en-IN" sz="2000" dirty="0">
                <a:solidFill>
                  <a:schemeClr val="lt1"/>
                </a:solidFill>
              </a:rPr>
              <a:t>Introduction</a:t>
            </a:r>
          </a:p>
          <a:p>
            <a:pPr lvl="1">
              <a:buClr>
                <a:schemeClr val="lt1"/>
              </a:buClr>
              <a:buFont typeface="Oswald"/>
              <a:buAutoNum type="arabicPeriod"/>
            </a:pPr>
            <a:r>
              <a:rPr lang="en-IN" sz="2000" dirty="0">
                <a:solidFill>
                  <a:schemeClr val="lt1"/>
                </a:solidFill>
              </a:rPr>
              <a:t>Need of topic</a:t>
            </a:r>
            <a:endParaRPr sz="2000" dirty="0">
              <a:solidFill>
                <a:schemeClr val="lt1"/>
              </a:solidFill>
              <a:sym typeface="Oswald"/>
            </a:endParaRPr>
          </a:p>
          <a:p>
            <a:pPr lvl="1">
              <a:buClr>
                <a:schemeClr val="lt1"/>
              </a:buClr>
              <a:buAutoNum type="arabicPeriod"/>
            </a:pPr>
            <a:r>
              <a:rPr lang="en" sz="2000" dirty="0">
                <a:solidFill>
                  <a:schemeClr val="lt1"/>
                </a:solidFill>
              </a:rPr>
              <a:t>Components</a:t>
            </a:r>
            <a:endParaRPr sz="2000" dirty="0">
              <a:solidFill>
                <a:schemeClr val="lt1"/>
              </a:solidFill>
              <a:sym typeface="Oswald"/>
            </a:endParaRPr>
          </a:p>
          <a:p>
            <a:pPr lvl="1">
              <a:buClr>
                <a:schemeClr val="lt1"/>
              </a:buClr>
              <a:buAutoNum type="arabicPeriod"/>
            </a:pPr>
            <a:r>
              <a:rPr lang="en" sz="2000" dirty="0">
                <a:solidFill>
                  <a:schemeClr val="lt1"/>
                </a:solidFill>
              </a:rPr>
              <a:t>Component Information</a:t>
            </a:r>
          </a:p>
          <a:p>
            <a:pPr lvl="1">
              <a:buClr>
                <a:schemeClr val="lt1"/>
              </a:buClr>
              <a:buAutoNum type="arabicPeriod"/>
            </a:pPr>
            <a:r>
              <a:rPr lang="en" sz="2000" dirty="0">
                <a:solidFill>
                  <a:schemeClr val="lt1"/>
                </a:solidFill>
                <a:sym typeface="Oswald"/>
              </a:rPr>
              <a:t>Use Case Diagram</a:t>
            </a:r>
            <a:endParaRPr lang="en" sz="2000" dirty="0">
              <a:solidFill>
                <a:schemeClr val="lt1"/>
              </a:solidFill>
            </a:endParaRPr>
          </a:p>
          <a:p>
            <a:pPr lvl="1">
              <a:buClr>
                <a:schemeClr val="lt1"/>
              </a:buClr>
              <a:buAutoNum type="arabicPeriod"/>
            </a:pPr>
            <a:r>
              <a:rPr lang="en-IN" sz="2000" dirty="0">
                <a:solidFill>
                  <a:schemeClr val="lt1"/>
                </a:solidFill>
                <a:sym typeface="Oswald"/>
              </a:rPr>
              <a:t>Code</a:t>
            </a:r>
            <a:endParaRPr lang="en-IN" sz="2000" dirty="0">
              <a:solidFill>
                <a:schemeClr val="lt1"/>
              </a:solidFill>
            </a:endParaRPr>
          </a:p>
          <a:p>
            <a:pPr lvl="1">
              <a:buClr>
                <a:schemeClr val="lt1"/>
              </a:buClr>
              <a:buAutoNum type="arabicPeriod"/>
            </a:pPr>
            <a:r>
              <a:rPr lang="en" sz="2000" dirty="0">
                <a:solidFill>
                  <a:schemeClr val="lt1"/>
                </a:solidFill>
              </a:rPr>
              <a:t>Applications</a:t>
            </a:r>
          </a:p>
          <a:p>
            <a:pPr lvl="1">
              <a:buClr>
                <a:schemeClr val="lt1"/>
              </a:buClr>
              <a:buAutoNum type="arabicPeriod"/>
            </a:pPr>
            <a:r>
              <a:rPr lang="en" sz="2000" dirty="0">
                <a:solidFill>
                  <a:schemeClr val="lt1"/>
                </a:solidFill>
              </a:rPr>
              <a:t>Conclusion</a:t>
            </a:r>
          </a:p>
          <a:p>
            <a:pPr lvl="1">
              <a:buClr>
                <a:schemeClr val="lt1"/>
              </a:buClr>
              <a:buAutoNum type="arabicPeriod"/>
            </a:pPr>
            <a:r>
              <a:rPr lang="en" sz="2000" dirty="0">
                <a:solidFill>
                  <a:schemeClr val="lt1"/>
                </a:solidFill>
              </a:rPr>
              <a:t>References</a:t>
            </a:r>
            <a:endParaRPr lang="en-IN" sz="2000" dirty="0">
              <a:solidFill>
                <a:schemeClr val="lt1"/>
              </a:solidFill>
              <a:sym typeface="Oswa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 idx="15"/>
          </p:nvPr>
        </p:nvSpPr>
        <p:spPr>
          <a:xfrm>
            <a:off x="713250" y="1119364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000" dirty="0"/>
            </a:br>
            <a:r>
              <a:rPr lang="en" sz="4000" dirty="0"/>
              <a:t>	</a:t>
            </a:r>
            <a:r>
              <a:rPr lang="en" sz="4000" dirty="0">
                <a:latin typeface="Arial Rounded MT Bold" panose="020F0704030504030204" pitchFamily="34" charset="0"/>
              </a:rPr>
              <a:t>REFERENCES</a:t>
            </a:r>
            <a:br>
              <a:rPr lang="en-IN" sz="4000" dirty="0">
                <a:sym typeface="Oswald"/>
              </a:rPr>
            </a:br>
            <a:endParaRPr sz="4000" dirty="0"/>
          </a:p>
        </p:txBody>
      </p:sp>
      <p:sp>
        <p:nvSpPr>
          <p:cNvPr id="257" name="Google Shape;257;p40"/>
          <p:cNvSpPr txBox="1">
            <a:spLocks noGrp="1"/>
          </p:cNvSpPr>
          <p:nvPr>
            <p:ph type="subTitle" idx="9"/>
          </p:nvPr>
        </p:nvSpPr>
        <p:spPr>
          <a:xfrm>
            <a:off x="997944" y="1515276"/>
            <a:ext cx="7314659" cy="32867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C00000"/>
                </a:solidFill>
                <a:hlinkClick r:id="rId3"/>
              </a:rPr>
              <a:t>https://www.tinkercad.com/</a:t>
            </a:r>
            <a:endParaRPr lang="en-IN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C00000"/>
                </a:solidFill>
                <a:hlinkClick r:id="rId4"/>
              </a:rPr>
              <a:t>https://youtu.be</a:t>
            </a:r>
            <a:r>
              <a:rPr lang="en-IN" dirty="0">
                <a:hlinkClick r:id="rId4"/>
              </a:rPr>
              <a:t>/-s2QgXVrSXc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>
                <a:hlinkClick r:id="rId4"/>
              </a:rPr>
              <a:t>https://youtu.be/-s2QgXVrSXc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>
                <a:hlinkClick r:id="rId5"/>
              </a:rPr>
              <a:t>https://create.arduino.cc/projecthub/arun8/iot-smart-door-simplest-method-c6c7ca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>
                <a:hlinkClick r:id="rId6"/>
              </a:rPr>
              <a:t>https://iotdesignpro.com/projects/fingerprint-door-lock-system-using-arduino-and-smartphone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147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DCCCFB-FB3A-5B49-3316-44724822379B}"/>
              </a:ext>
            </a:extLst>
          </p:cNvPr>
          <p:cNvGrpSpPr/>
          <p:nvPr/>
        </p:nvGrpSpPr>
        <p:grpSpPr>
          <a:xfrm rot="1910179">
            <a:off x="2108907" y="841406"/>
            <a:ext cx="1187110" cy="3025838"/>
            <a:chOff x="2799184" y="1138335"/>
            <a:chExt cx="1505339" cy="3424334"/>
          </a:xfrm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13DFAC9-1B96-2CA2-4F28-8654BD6A2C26}"/>
                </a:ext>
              </a:extLst>
            </p:cNvPr>
            <p:cNvCxnSpPr/>
            <p:nvPr/>
          </p:nvCxnSpPr>
          <p:spPr>
            <a:xfrm>
              <a:off x="2799184" y="1138335"/>
              <a:ext cx="0" cy="3424334"/>
            </a:xfrm>
            <a:prstGeom prst="line">
              <a:avLst/>
            </a:prstGeom>
            <a:ln w="57150">
              <a:solidFill>
                <a:srgbClr val="00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84AD196-8630-02F9-1D0A-FC2B6F32793B}"/>
                </a:ext>
              </a:extLst>
            </p:cNvPr>
            <p:cNvCxnSpPr>
              <a:cxnSpLocks/>
            </p:cNvCxnSpPr>
            <p:nvPr/>
          </p:nvCxnSpPr>
          <p:spPr>
            <a:xfrm>
              <a:off x="4304523" y="3429000"/>
              <a:ext cx="0" cy="1133669"/>
            </a:xfrm>
            <a:prstGeom prst="line">
              <a:avLst/>
            </a:prstGeom>
            <a:ln w="57150">
              <a:solidFill>
                <a:srgbClr val="00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80BD2FA-99C1-D69F-C29B-5492070F1402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4" y="1138335"/>
              <a:ext cx="1505339" cy="0"/>
            </a:xfrm>
            <a:prstGeom prst="line">
              <a:avLst/>
            </a:prstGeom>
            <a:ln w="57150">
              <a:solidFill>
                <a:srgbClr val="00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4D1419-FC28-3928-E157-725C63F4A5D8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4" y="4562669"/>
              <a:ext cx="1505339" cy="0"/>
            </a:xfrm>
            <a:prstGeom prst="line">
              <a:avLst/>
            </a:prstGeom>
            <a:ln w="57150">
              <a:solidFill>
                <a:srgbClr val="00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372FF6-168F-D9F2-0545-CC3E27B22BF6}"/>
                </a:ext>
              </a:extLst>
            </p:cNvPr>
            <p:cNvCxnSpPr>
              <a:cxnSpLocks/>
            </p:cNvCxnSpPr>
            <p:nvPr/>
          </p:nvCxnSpPr>
          <p:spPr>
            <a:xfrm>
              <a:off x="4304523" y="1138335"/>
              <a:ext cx="0" cy="1133669"/>
            </a:xfrm>
            <a:prstGeom prst="line">
              <a:avLst/>
            </a:prstGeom>
            <a:ln w="57150">
              <a:solidFill>
                <a:srgbClr val="00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2BCD8E9-26B3-962F-FB0F-66E9D34E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9" y="2376939"/>
            <a:ext cx="7717500" cy="841800"/>
          </a:xfrm>
        </p:spPr>
        <p:txBody>
          <a:bodyPr/>
          <a:lstStyle/>
          <a:p>
            <a:r>
              <a:rPr lang="en-IN" sz="4000" b="1" dirty="0">
                <a:latin typeface="Bahnschrift" panose="020B0502040204020203" pitchFamily="34" charset="0"/>
                <a:ea typeface="MS UI Gothic" panose="020B0600070205080204" pitchFamily="34" charset="-12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789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817303" y="424974"/>
            <a:ext cx="7717500" cy="132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0D56E-618E-1324-A84A-1CF2605C6A65}"/>
              </a:ext>
            </a:extLst>
          </p:cNvPr>
          <p:cNvSpPr txBox="1"/>
          <p:nvPr/>
        </p:nvSpPr>
        <p:spPr>
          <a:xfrm>
            <a:off x="1605323" y="1955180"/>
            <a:ext cx="57098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smart lock</a:t>
            </a: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 smart lock is an electronic and mechanical locking device that opens wirelessly with an authorized users’ authentication.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29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713250" y="417541"/>
            <a:ext cx="7717500" cy="132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NEED OF TOPIC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7767-49D7-F24E-34A7-9CBE1B2A0335}"/>
              </a:ext>
            </a:extLst>
          </p:cNvPr>
          <p:cNvSpPr txBox="1"/>
          <p:nvPr/>
        </p:nvSpPr>
        <p:spPr>
          <a:xfrm>
            <a:off x="2014654" y="2178205"/>
            <a:ext cx="55235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 . To Increase Accessibility Without     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Compromising Security .</a:t>
            </a:r>
          </a:p>
          <a:p>
            <a:r>
              <a:rPr lang="en-US" sz="2000" dirty="0">
                <a:solidFill>
                  <a:schemeClr val="bg1"/>
                </a:solidFill>
              </a:rPr>
              <a:t>2 . Simplify Home Security .</a:t>
            </a:r>
          </a:p>
          <a:p>
            <a:r>
              <a:rPr lang="en-US" sz="2000" dirty="0">
                <a:solidFill>
                  <a:schemeClr val="bg1"/>
                </a:solidFill>
              </a:rPr>
              <a:t>3 . To have So Many Options to Lock and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Unlock Your Property 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713225" y="1904370"/>
            <a:ext cx="7717500" cy="132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IN" dirty="0"/>
            </a:br>
            <a:r>
              <a:rPr lang="en-IN" dirty="0"/>
              <a:t>COMPONENTS</a:t>
            </a:r>
            <a:br>
              <a:rPr lang="en-IN" dirty="0">
                <a:sym typeface="Oswald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82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46693" y="4682030"/>
            <a:ext cx="383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          LCD 16 x 2 (I2C)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364" y="265649"/>
            <a:ext cx="3911619" cy="20008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824045" y="2266502"/>
            <a:ext cx="383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         Arduino Uno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5" y="235912"/>
            <a:ext cx="2877465" cy="38262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251" y="2696220"/>
            <a:ext cx="4138019" cy="20042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32134" y="4143854"/>
            <a:ext cx="383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         Keypad  4 x 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621" y="1011337"/>
            <a:ext cx="1280271" cy="24538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2756598" y="3457638"/>
            <a:ext cx="245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        Micro Servo</a:t>
            </a:r>
          </a:p>
        </p:txBody>
      </p:sp>
    </p:spTree>
    <p:extLst>
      <p:ext uri="{BB962C8B-B14F-4D97-AF65-F5344CB8AC3E}">
        <p14:creationId xmlns:p14="http://schemas.microsoft.com/office/powerpoint/2010/main" val="287006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713225" y="1904370"/>
            <a:ext cx="7717500" cy="132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IN" dirty="0"/>
            </a:br>
            <a:r>
              <a:rPr lang="en-IN" dirty="0"/>
              <a:t>COMPONENT INFORMATION</a:t>
            </a:r>
            <a:br>
              <a:rPr lang="en-IN" dirty="0">
                <a:sym typeface="Oswald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017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86" y="1578757"/>
            <a:ext cx="3911619" cy="2000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Google Shape;273;p41"/>
          <p:cNvSpPr txBox="1">
            <a:spLocks noGrp="1"/>
          </p:cNvSpPr>
          <p:nvPr>
            <p:ph type="title" idx="4294967295"/>
          </p:nvPr>
        </p:nvSpPr>
        <p:spPr>
          <a:xfrm>
            <a:off x="767598" y="543493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bg1"/>
                </a:solidFill>
              </a:rPr>
              <a:t>Arduino Uno 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2F7E9-AD04-4CB9-3EE2-5BB87807BEEC}"/>
              </a:ext>
            </a:extLst>
          </p:cNvPr>
          <p:cNvSpPr txBox="1"/>
          <p:nvPr/>
        </p:nvSpPr>
        <p:spPr>
          <a:xfrm>
            <a:off x="4817327" y="1494263"/>
            <a:ext cx="32487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Arduino Uno is an open-source microcontroller board based on the Microchip ATmega328P microcontroller and developed by Arduino.cc. The board is equipped with sets of digital and analog input/output (I/O) pins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22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11" y="1567001"/>
            <a:ext cx="4138019" cy="2004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Google Shape;273;p41"/>
          <p:cNvSpPr txBox="1">
            <a:spLocks noGrp="1"/>
          </p:cNvSpPr>
          <p:nvPr>
            <p:ph type="title" idx="4294967295"/>
          </p:nvPr>
        </p:nvSpPr>
        <p:spPr>
          <a:xfrm>
            <a:off x="620480" y="58601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</a:rPr>
              <a:t>LCD  16×2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08132-07F6-1960-3B21-A8883211253D}"/>
              </a:ext>
            </a:extLst>
          </p:cNvPr>
          <p:cNvSpPr txBox="1"/>
          <p:nvPr/>
        </p:nvSpPr>
        <p:spPr>
          <a:xfrm>
            <a:off x="5449229" y="1509132"/>
            <a:ext cx="27729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An electronic device that is used to display data and the message is known as LCD 16×2</a:t>
            </a:r>
            <a:r>
              <a:rPr lang="en-US" sz="1600" dirty="0">
                <a:solidFill>
                  <a:schemeClr val="bg1"/>
                </a:solidFill>
              </a:rPr>
              <a:t>. As the name suggests, it includes 16 Columns &amp; 2 Rows so it can display 32 characters (16×2=32)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69310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 de la maladie de style futuriste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BD7FB"/>
      </a:lt2>
      <a:accent1>
        <a:srgbClr val="FF64FF"/>
      </a:accent1>
      <a:accent2>
        <a:srgbClr val="FFFFFF"/>
      </a:accent2>
      <a:accent3>
        <a:srgbClr val="12013A"/>
      </a:accent3>
      <a:accent4>
        <a:srgbClr val="4910EE"/>
      </a:accent4>
      <a:accent5>
        <a:srgbClr val="000000"/>
      </a:accent5>
      <a:accent6>
        <a:srgbClr val="B234B2"/>
      </a:accent6>
      <a:hlink>
        <a:srgbClr val="FF64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426</Words>
  <Application>Microsoft Office PowerPoint</Application>
  <PresentationFormat>On-screen Show (16:9)</PresentationFormat>
  <Paragraphs>62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Wingdings</vt:lpstr>
      <vt:lpstr>Arial</vt:lpstr>
      <vt:lpstr>Raleway</vt:lpstr>
      <vt:lpstr>Bahnschrift</vt:lpstr>
      <vt:lpstr>Arial Rounded MT Bold</vt:lpstr>
      <vt:lpstr>Raleway ExtraLight</vt:lpstr>
      <vt:lpstr>Roboto Condensed Light</vt:lpstr>
      <vt:lpstr>Raleway Black</vt:lpstr>
      <vt:lpstr>Oswald</vt:lpstr>
      <vt:lpstr>Structure de la maladie de style futuriste by Slidesgo</vt:lpstr>
      <vt:lpstr>DOOR LOCK SYSTEM</vt:lpstr>
      <vt:lpstr>CONTENT</vt:lpstr>
      <vt:lpstr>INTRODUCTION</vt:lpstr>
      <vt:lpstr>NEED OF TOPIC</vt:lpstr>
      <vt:lpstr> COMPONENTS </vt:lpstr>
      <vt:lpstr>PowerPoint Presentation</vt:lpstr>
      <vt:lpstr> COMPONENT INFORMATION </vt:lpstr>
      <vt:lpstr>Arduino Uno </vt:lpstr>
      <vt:lpstr>LCD  16×2</vt:lpstr>
      <vt:lpstr>Micro Servo</vt:lpstr>
      <vt:lpstr> Keypad 4 x 4 </vt:lpstr>
      <vt:lpstr> USE CASE DIAGRAM </vt:lpstr>
      <vt:lpstr> CIRCUIT </vt:lpstr>
      <vt:lpstr>PowerPoint Presentation</vt:lpstr>
      <vt:lpstr> CODE </vt:lpstr>
      <vt:lpstr>PowerPoint Presentation</vt:lpstr>
      <vt:lpstr>PowerPoint Presentation</vt:lpstr>
      <vt:lpstr>   APPLICATIONS  </vt:lpstr>
      <vt:lpstr> CONCLUSION </vt:lpstr>
      <vt:lpstr>  REFERENCES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DOOR LOCK SYSTEM</dc:title>
  <dc:creator>Sneha</dc:creator>
  <cp:lastModifiedBy>rohit dhotre</cp:lastModifiedBy>
  <cp:revision>16</cp:revision>
  <dcterms:modified xsi:type="dcterms:W3CDTF">2022-05-20T10:51:46Z</dcterms:modified>
</cp:coreProperties>
</file>